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3" r:id="rId3"/>
    <p:sldId id="264" r:id="rId4"/>
    <p:sldId id="265" r:id="rId5"/>
    <p:sldId id="266" r:id="rId6"/>
    <p:sldId id="259" r:id="rId7"/>
    <p:sldId id="260" r:id="rId8"/>
    <p:sldId id="261" r:id="rId9"/>
    <p:sldId id="262" r:id="rId10"/>
    <p:sldId id="257" r:id="rId11"/>
    <p:sldId id="268" r:id="rId12"/>
    <p:sldId id="258" r:id="rId13"/>
    <p:sldId id="267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CF0E3-7386-48A7-BDD6-3C1E854F591C}" type="datetimeFigureOut">
              <a:rPr lang="zh-CN" altLang="en-US" smtClean="0"/>
              <a:t>2014/5/7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53A3DC-1192-4030-9D9F-8D4D893F40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CF0E3-7386-48A7-BDD6-3C1E854F591C}" type="datetimeFigureOut">
              <a:rPr lang="zh-CN" altLang="en-US" smtClean="0"/>
              <a:t>2014/5/7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3A3DC-1192-4030-9D9F-8D4D893F40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CF0E3-7386-48A7-BDD6-3C1E854F591C}" type="datetimeFigureOut">
              <a:rPr lang="zh-CN" altLang="en-US" smtClean="0"/>
              <a:t>2014/5/7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3A3DC-1192-4030-9D9F-8D4D893F40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CF0E3-7386-48A7-BDD6-3C1E854F591C}" type="datetimeFigureOut">
              <a:rPr lang="zh-CN" altLang="en-US" smtClean="0"/>
              <a:t>2014/5/7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3A3DC-1192-4030-9D9F-8D4D893F40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CF0E3-7386-48A7-BDD6-3C1E854F591C}" type="datetimeFigureOut">
              <a:rPr lang="zh-CN" altLang="en-US" smtClean="0"/>
              <a:t>2014/5/7</a:t>
            </a:fld>
            <a:endParaRPr lang="zh-CN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453A3DC-1192-4030-9D9F-8D4D893F404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CF0E3-7386-48A7-BDD6-3C1E854F591C}" type="datetimeFigureOut">
              <a:rPr lang="zh-CN" altLang="en-US" smtClean="0"/>
              <a:t>2014/5/7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3A3DC-1192-4030-9D9F-8D4D893F40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CF0E3-7386-48A7-BDD6-3C1E854F591C}" type="datetimeFigureOut">
              <a:rPr lang="zh-CN" altLang="en-US" smtClean="0"/>
              <a:t>2014/5/7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3A3DC-1192-4030-9D9F-8D4D893F40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CF0E3-7386-48A7-BDD6-3C1E854F591C}" type="datetimeFigureOut">
              <a:rPr lang="zh-CN" altLang="en-US" smtClean="0"/>
              <a:t>2014/5/7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3A3DC-1192-4030-9D9F-8D4D893F40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CF0E3-7386-48A7-BDD6-3C1E854F591C}" type="datetimeFigureOut">
              <a:rPr lang="zh-CN" altLang="en-US" smtClean="0"/>
              <a:t>2014/5/7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3A3DC-1192-4030-9D9F-8D4D893F40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CF0E3-7386-48A7-BDD6-3C1E854F591C}" type="datetimeFigureOut">
              <a:rPr lang="zh-CN" altLang="en-US" smtClean="0"/>
              <a:t>2014/5/7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3A3DC-1192-4030-9D9F-8D4D893F404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CF0E3-7386-48A7-BDD6-3C1E854F591C}" type="datetimeFigureOut">
              <a:rPr lang="zh-CN" altLang="en-US" smtClean="0"/>
              <a:t>2014/5/7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453A3DC-1192-4030-9D9F-8D4D893F404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7E1CF0E3-7386-48A7-BDD6-3C1E854F591C}" type="datetimeFigureOut">
              <a:rPr lang="zh-CN" altLang="en-US" smtClean="0"/>
              <a:t>2014/5/7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1453A3DC-1192-4030-9D9F-8D4D893F404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zh-CN" altLang="en-US" sz="5400" dirty="0" smtClean="0"/>
              <a:t>支付宝签名验签工具说明</a:t>
            </a:r>
            <a:endParaRPr lang="zh-CN" altLang="en-US" sz="5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锦龙</a:t>
            </a:r>
            <a:endParaRPr lang="en-US" altLang="zh-CN" dirty="0" smtClean="0"/>
          </a:p>
          <a:p>
            <a:r>
              <a:rPr lang="en-US" altLang="zh-CN" dirty="0" smtClean="0"/>
              <a:t>2014-4-15</a:t>
            </a:r>
          </a:p>
        </p:txBody>
      </p:sp>
    </p:spTree>
    <p:extLst>
      <p:ext uri="{BB962C8B-B14F-4D97-AF65-F5344CB8AC3E}">
        <p14:creationId xmlns:p14="http://schemas.microsoft.com/office/powerpoint/2010/main" val="389524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URL</a:t>
            </a:r>
            <a:r>
              <a:rPr lang="zh-CN" altLang="en-US" dirty="0"/>
              <a:t>一键签名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700808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dirty="0" smtClean="0"/>
              <a:t>一件签名功能</a:t>
            </a:r>
            <a:endParaRPr lang="en-US" altLang="zh-CN" dirty="0" smtClean="0"/>
          </a:p>
          <a:p>
            <a:pPr lvl="1"/>
            <a:r>
              <a:rPr lang="en-US" altLang="zh-CN" dirty="0"/>
              <a:t>URL</a:t>
            </a:r>
            <a:r>
              <a:rPr lang="zh-CN" altLang="en-US" dirty="0"/>
              <a:t>参数自动排序</a:t>
            </a:r>
            <a:endParaRPr lang="en-US" altLang="zh-CN" dirty="0"/>
          </a:p>
          <a:p>
            <a:pPr lvl="1"/>
            <a:r>
              <a:rPr lang="zh-CN" altLang="en-US" dirty="0" smtClean="0"/>
              <a:t>去掉</a:t>
            </a:r>
            <a:r>
              <a:rPr lang="en-US" altLang="zh-CN" dirty="0" smtClean="0"/>
              <a:t>sign</a:t>
            </a:r>
            <a:r>
              <a:rPr lang="zh-CN" altLang="en-US" dirty="0" smtClean="0"/>
              <a:t>和</a:t>
            </a:r>
            <a:r>
              <a:rPr lang="en-US" altLang="zh-CN" dirty="0" err="1" smtClean="0"/>
              <a:t>sign_type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自动签名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自动</a:t>
            </a:r>
            <a:r>
              <a:rPr lang="en-US" altLang="zh-CN" dirty="0" err="1" smtClean="0"/>
              <a:t>Urlencode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输出签名参数</a:t>
            </a:r>
            <a:endParaRPr lang="en-US" altLang="zh-CN" dirty="0" smtClean="0"/>
          </a:p>
          <a:p>
            <a:pPr lvl="1"/>
            <a:endParaRPr lang="en-US" altLang="zh-CN" dirty="0" smtClean="0"/>
          </a:p>
          <a:p>
            <a:pPr marL="514350" indent="-457200"/>
            <a:r>
              <a:rPr lang="zh-CN" altLang="en-US" dirty="0" smtClean="0"/>
              <a:t>签名需要</a:t>
            </a:r>
            <a:endParaRPr lang="en-US" altLang="zh-CN" dirty="0" smtClean="0"/>
          </a:p>
          <a:p>
            <a:pPr marL="914400" lvl="1" indent="-457200"/>
            <a:r>
              <a:rPr lang="en-US" altLang="zh-CN" dirty="0" err="1" smtClean="0"/>
              <a:t>url</a:t>
            </a:r>
            <a:endParaRPr lang="en-US" altLang="zh-CN" dirty="0" smtClean="0"/>
          </a:p>
          <a:p>
            <a:pPr marL="914400" lvl="1" indent="-457200"/>
            <a:r>
              <a:rPr lang="zh-CN" altLang="en-US" dirty="0"/>
              <a:t>私</a:t>
            </a:r>
            <a:r>
              <a:rPr lang="zh-CN" altLang="en-US" dirty="0" smtClean="0"/>
              <a:t>钥</a:t>
            </a:r>
            <a:r>
              <a:rPr lang="en-US" altLang="zh-CN" dirty="0" smtClean="0"/>
              <a:t>/</a:t>
            </a:r>
            <a:r>
              <a:rPr lang="zh-CN" altLang="en-US" dirty="0" smtClean="0"/>
              <a:t>密钥</a:t>
            </a:r>
            <a:endParaRPr lang="en-US" altLang="zh-CN" dirty="0" smtClean="0"/>
          </a:p>
          <a:p>
            <a:pPr marL="914400" lvl="1" indent="-457200"/>
            <a:r>
              <a:rPr lang="zh-CN" altLang="en-US" dirty="0" smtClean="0"/>
              <a:t>签名类型</a:t>
            </a:r>
            <a:endParaRPr lang="en-US" altLang="zh-CN" dirty="0" smtClean="0"/>
          </a:p>
          <a:p>
            <a:pPr marL="914400" lvl="1" indent="-457200"/>
            <a:r>
              <a:rPr lang="zh-CN" altLang="en-US" dirty="0" smtClean="0"/>
              <a:t>编码</a:t>
            </a:r>
            <a:endParaRPr lang="en-US" altLang="zh-CN" dirty="0" smtClean="0"/>
          </a:p>
          <a:p>
            <a:pPr marL="914400" lvl="1" indent="-457200"/>
            <a:r>
              <a:rPr lang="en-US" altLang="zh-CN" dirty="0" err="1" smtClean="0"/>
              <a:t>Urlencode</a:t>
            </a:r>
            <a:r>
              <a:rPr lang="zh-CN" altLang="en-US" dirty="0" smtClean="0"/>
              <a:t>次数</a:t>
            </a:r>
            <a:endParaRPr lang="en-US" altLang="zh-CN" dirty="0" smtClean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412776"/>
            <a:ext cx="5616625" cy="4774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122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9692" y="2175917"/>
            <a:ext cx="5504307" cy="4678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URL</a:t>
            </a:r>
            <a:r>
              <a:rPr lang="zh-CN" altLang="en-US" dirty="0"/>
              <a:t>一键签名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700808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zh-CN" altLang="en-US" dirty="0" smtClean="0"/>
              <a:t>一件验签功能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自动提出</a:t>
            </a:r>
            <a:r>
              <a:rPr lang="en-US" altLang="zh-CN" dirty="0" smtClean="0"/>
              <a:t>sign</a:t>
            </a:r>
            <a:r>
              <a:rPr lang="zh-CN" altLang="en-US" dirty="0" smtClean="0"/>
              <a:t>和</a:t>
            </a:r>
            <a:r>
              <a:rPr lang="en-US" altLang="zh-CN" dirty="0" err="1" smtClean="0"/>
              <a:t>sign_type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自动</a:t>
            </a:r>
            <a:r>
              <a:rPr lang="en-US" altLang="zh-CN" dirty="0" err="1" smtClean="0"/>
              <a:t>Urldecode</a:t>
            </a:r>
            <a:endParaRPr lang="en-US" altLang="zh-CN" dirty="0" smtClean="0"/>
          </a:p>
          <a:p>
            <a:pPr lvl="1"/>
            <a:r>
              <a:rPr lang="en-US" altLang="zh-CN" dirty="0"/>
              <a:t>URL</a:t>
            </a:r>
            <a:r>
              <a:rPr lang="zh-CN" altLang="en-US" dirty="0"/>
              <a:t>参数自动排序</a:t>
            </a:r>
            <a:endParaRPr lang="en-US" altLang="zh-CN" dirty="0"/>
          </a:p>
          <a:p>
            <a:pPr lvl="1"/>
            <a:r>
              <a:rPr lang="zh-CN" altLang="en-US" dirty="0" smtClean="0"/>
              <a:t>自动验签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输出验签参数</a:t>
            </a:r>
            <a:endParaRPr lang="en-US" altLang="zh-CN" dirty="0" smtClean="0"/>
          </a:p>
          <a:p>
            <a:pPr lvl="1"/>
            <a:endParaRPr lang="en-US" altLang="zh-CN" dirty="0" smtClean="0"/>
          </a:p>
          <a:p>
            <a:pPr marL="514350" indent="-457200"/>
            <a:r>
              <a:rPr lang="zh-CN" altLang="en-US" dirty="0" smtClean="0"/>
              <a:t>签名需要</a:t>
            </a:r>
            <a:endParaRPr lang="en-US" altLang="zh-CN" dirty="0" smtClean="0"/>
          </a:p>
          <a:p>
            <a:pPr marL="914400" lvl="1" indent="-457200"/>
            <a:r>
              <a:rPr lang="zh-CN" altLang="en-US" dirty="0" smtClean="0"/>
              <a:t>签名后</a:t>
            </a:r>
            <a:r>
              <a:rPr lang="en-US" altLang="zh-CN" dirty="0" err="1" smtClean="0"/>
              <a:t>url</a:t>
            </a:r>
            <a:endParaRPr lang="en-US" altLang="zh-CN" dirty="0" smtClean="0"/>
          </a:p>
          <a:p>
            <a:pPr marL="914400" lvl="1" indent="-457200"/>
            <a:r>
              <a:rPr lang="zh-CN" altLang="en-US" dirty="0" smtClean="0"/>
              <a:t>密钥</a:t>
            </a:r>
            <a:r>
              <a:rPr lang="en-US" altLang="zh-CN" dirty="0" smtClean="0"/>
              <a:t>/</a:t>
            </a:r>
            <a:r>
              <a:rPr lang="zh-CN" altLang="en-US" dirty="0" smtClean="0"/>
              <a:t>公钥</a:t>
            </a:r>
            <a:endParaRPr lang="en-US" altLang="zh-CN" dirty="0" smtClean="0"/>
          </a:p>
          <a:p>
            <a:pPr marL="914400" lvl="1" indent="-457200"/>
            <a:r>
              <a:rPr lang="zh-CN" altLang="en-US" dirty="0" smtClean="0"/>
              <a:t>签名类型</a:t>
            </a:r>
            <a:endParaRPr lang="en-US" altLang="zh-CN" dirty="0" smtClean="0"/>
          </a:p>
          <a:p>
            <a:pPr marL="914400" lvl="1" indent="-457200"/>
            <a:r>
              <a:rPr lang="zh-CN" altLang="en-US" dirty="0" smtClean="0"/>
              <a:t>编码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141044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URL</a:t>
            </a:r>
            <a:r>
              <a:rPr lang="zh-CN" altLang="en-US" dirty="0" smtClean="0"/>
              <a:t>一</a:t>
            </a:r>
            <a:r>
              <a:rPr lang="zh-CN" altLang="en-US" dirty="0"/>
              <a:t>键签名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请求签名后</a:t>
            </a:r>
            <a:r>
              <a:rPr lang="en-US" altLang="zh-CN" dirty="0" smtClean="0"/>
              <a:t>URL</a:t>
            </a:r>
          </a:p>
          <a:p>
            <a:pPr lvl="1"/>
            <a:r>
              <a:rPr lang="zh-CN" altLang="en-US" dirty="0" smtClean="0"/>
              <a:t>一键</a:t>
            </a:r>
            <a:r>
              <a:rPr lang="en-US" altLang="zh-CN" dirty="0" smtClean="0"/>
              <a:t>GET</a:t>
            </a:r>
            <a:r>
              <a:rPr lang="zh-CN" altLang="en-US" dirty="0" smtClean="0"/>
              <a:t>请求</a:t>
            </a:r>
            <a:endParaRPr lang="en-US" altLang="zh-CN" dirty="0" smtClean="0"/>
          </a:p>
          <a:p>
            <a:pPr lvl="1"/>
            <a:r>
              <a:rPr lang="zh-CN" altLang="en-US" dirty="0"/>
              <a:t>一</a:t>
            </a:r>
            <a:r>
              <a:rPr lang="zh-CN" altLang="en-US" dirty="0" smtClean="0"/>
              <a:t>键</a:t>
            </a:r>
            <a:r>
              <a:rPr lang="en-US" altLang="zh-CN" dirty="0" smtClean="0"/>
              <a:t>POST</a:t>
            </a:r>
            <a:r>
              <a:rPr lang="zh-CN" altLang="en-US" dirty="0" smtClean="0"/>
              <a:t>请求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编码</a:t>
            </a:r>
            <a:endParaRPr lang="en-US" altLang="zh-CN" dirty="0" smtClean="0"/>
          </a:p>
          <a:p>
            <a:pPr lvl="1"/>
            <a:r>
              <a:rPr lang="en-US" altLang="zh-CN" dirty="0" err="1" smtClean="0"/>
              <a:t>Urlencode</a:t>
            </a:r>
            <a:r>
              <a:rPr lang="zh-CN" altLang="en-US" dirty="0" smtClean="0"/>
              <a:t>次数</a:t>
            </a: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700807"/>
            <a:ext cx="5976664" cy="5080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156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URL</a:t>
            </a:r>
            <a:r>
              <a:rPr lang="zh-CN" altLang="en-US" dirty="0" smtClean="0"/>
              <a:t>一</a:t>
            </a:r>
            <a:r>
              <a:rPr lang="zh-CN" altLang="en-US" dirty="0"/>
              <a:t>键签名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使用场景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使用客户私钥对商户请求</a:t>
            </a:r>
            <a:r>
              <a:rPr lang="en-US" altLang="zh-CN" dirty="0" smtClean="0"/>
              <a:t>URL</a:t>
            </a:r>
            <a:r>
              <a:rPr lang="zh-CN" altLang="en-US" dirty="0" smtClean="0"/>
              <a:t>重新做标准签名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修改</a:t>
            </a:r>
            <a:r>
              <a:rPr lang="en-US" altLang="zh-CN" dirty="0" smtClean="0"/>
              <a:t>URL</a:t>
            </a:r>
            <a:r>
              <a:rPr lang="zh-CN" altLang="en-US" dirty="0" smtClean="0"/>
              <a:t>中参数值后，重新签名请求</a:t>
            </a:r>
            <a:endParaRPr lang="en-US" altLang="zh-CN" dirty="0" smtClean="0"/>
          </a:p>
          <a:p>
            <a:pPr lvl="1"/>
            <a:r>
              <a:rPr lang="zh-CN" altLang="en-US" dirty="0"/>
              <a:t>验</a:t>
            </a:r>
            <a:r>
              <a:rPr lang="zh-CN" altLang="en-US" dirty="0" smtClean="0"/>
              <a:t>签客户请求</a:t>
            </a:r>
            <a:r>
              <a:rPr lang="en-US" altLang="zh-CN" dirty="0" smtClean="0"/>
              <a:t>URL</a:t>
            </a:r>
          </a:p>
          <a:p>
            <a:pPr lvl="1"/>
            <a:r>
              <a:rPr lang="zh-CN" altLang="en-US" dirty="0" smtClean="0"/>
              <a:t>商户接收支付宝请求处理有问题，可以使用这个工具模拟支付宝给商户发送请求，方便商户调试</a:t>
            </a:r>
            <a:endParaRPr lang="en-US" altLang="zh-CN" dirty="0" smtClean="0"/>
          </a:p>
          <a:p>
            <a:pPr lvl="1"/>
            <a:r>
              <a:rPr lang="zh-CN" altLang="en-US" smtClean="0"/>
              <a:t>对于商户造数据复杂或繁琐的情况下，尤其有效率。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7727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工具总览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692365"/>
            <a:ext cx="5976664" cy="5080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67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功能介绍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加签加密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URL</a:t>
            </a:r>
            <a:r>
              <a:rPr lang="zh-CN" altLang="en-US" dirty="0" smtClean="0"/>
              <a:t>参数拆分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URL</a:t>
            </a:r>
            <a:r>
              <a:rPr lang="zh-CN" altLang="en-US" dirty="0" smtClean="0"/>
              <a:t>参数排序</a:t>
            </a:r>
            <a:endParaRPr lang="en-US" altLang="zh-CN" dirty="0" smtClean="0"/>
          </a:p>
          <a:p>
            <a:pPr lvl="1"/>
            <a:r>
              <a:rPr lang="en-US" altLang="zh-CN" dirty="0" err="1" smtClean="0"/>
              <a:t>URLEncode</a:t>
            </a:r>
            <a:r>
              <a:rPr lang="zh-CN" altLang="en-US" dirty="0" smtClean="0"/>
              <a:t>和</a:t>
            </a:r>
            <a:r>
              <a:rPr lang="en-US" altLang="zh-CN" dirty="0" err="1" smtClean="0"/>
              <a:t>URLDecode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只参数</a:t>
            </a:r>
            <a:r>
              <a:rPr lang="en-US" altLang="zh-CN" dirty="0" err="1" smtClean="0"/>
              <a:t>URLEncode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BASE64</a:t>
            </a:r>
          </a:p>
          <a:p>
            <a:pPr lvl="1"/>
            <a:r>
              <a:rPr lang="en-US" altLang="zh-CN" dirty="0" smtClean="0"/>
              <a:t>3DES</a:t>
            </a:r>
            <a:r>
              <a:rPr lang="zh-CN" altLang="en-US" dirty="0" smtClean="0"/>
              <a:t>加密解密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RSA</a:t>
            </a:r>
            <a:r>
              <a:rPr lang="zh-CN" altLang="en-US" dirty="0" smtClean="0"/>
              <a:t>签名验签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DSA</a:t>
            </a:r>
            <a:r>
              <a:rPr lang="zh-CN" altLang="en-US" dirty="0" smtClean="0"/>
              <a:t>签名验签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MD5</a:t>
            </a:r>
            <a:r>
              <a:rPr lang="zh-CN" altLang="en-US" dirty="0" smtClean="0"/>
              <a:t>签名验签</a:t>
            </a:r>
            <a:endParaRPr lang="en-US" altLang="zh-CN" dirty="0" smtClean="0"/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5646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功能介绍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RSA</a:t>
            </a:r>
            <a:r>
              <a:rPr lang="zh-CN" altLang="en-US" dirty="0" smtClean="0"/>
              <a:t>密钥文件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生成原始</a:t>
            </a:r>
            <a:r>
              <a:rPr lang="en-US" altLang="zh-CN" dirty="0" smtClean="0"/>
              <a:t>RSA</a:t>
            </a:r>
            <a:r>
              <a:rPr lang="zh-CN" altLang="en-US" dirty="0" smtClean="0"/>
              <a:t>私钥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转换成</a:t>
            </a:r>
            <a:r>
              <a:rPr lang="en-US" altLang="zh-CN" dirty="0" smtClean="0"/>
              <a:t>PKCS8</a:t>
            </a:r>
            <a:r>
              <a:rPr lang="zh-CN" altLang="en-US" dirty="0" smtClean="0"/>
              <a:t>私钥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生成配对的公钥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密钥转成一行</a:t>
            </a:r>
            <a:endParaRPr lang="en-US" altLang="zh-CN" dirty="0" smtClean="0"/>
          </a:p>
          <a:p>
            <a:r>
              <a:rPr lang="en-US" altLang="zh-CN" dirty="0" smtClean="0"/>
              <a:t>RSA/DSA</a:t>
            </a:r>
            <a:r>
              <a:rPr lang="zh-CN" altLang="en-US" dirty="0" smtClean="0"/>
              <a:t>密钥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生成</a:t>
            </a:r>
            <a:r>
              <a:rPr lang="en-US" altLang="zh-CN" dirty="0" smtClean="0"/>
              <a:t>RSA</a:t>
            </a:r>
            <a:r>
              <a:rPr lang="zh-CN" altLang="en-US" dirty="0" smtClean="0"/>
              <a:t>和</a:t>
            </a:r>
            <a:r>
              <a:rPr lang="en-US" altLang="zh-CN" dirty="0" smtClean="0"/>
              <a:t>DSA</a:t>
            </a:r>
            <a:r>
              <a:rPr lang="zh-CN" altLang="en-US" dirty="0" smtClean="0"/>
              <a:t>密钥对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校验密钥对是否匹配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2434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功能介绍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URL</a:t>
            </a:r>
            <a:r>
              <a:rPr lang="zh-CN" altLang="en-US" dirty="0" smtClean="0"/>
              <a:t>一</a:t>
            </a:r>
            <a:r>
              <a:rPr lang="zh-CN" altLang="en-US" dirty="0"/>
              <a:t>键签名</a:t>
            </a:r>
          </a:p>
          <a:p>
            <a:pPr lvl="1"/>
            <a:r>
              <a:rPr lang="zh-CN" altLang="en-US" dirty="0" smtClean="0"/>
              <a:t>签名编码选择</a:t>
            </a:r>
            <a:endParaRPr lang="en-US" altLang="zh-CN" dirty="0" smtClean="0"/>
          </a:p>
          <a:p>
            <a:pPr lvl="1"/>
            <a:r>
              <a:rPr lang="en-US" altLang="zh-CN" dirty="0" err="1" smtClean="0"/>
              <a:t>URLEncode</a:t>
            </a:r>
            <a:r>
              <a:rPr lang="zh-CN" altLang="en-US" dirty="0" smtClean="0"/>
              <a:t>次数（不同业务，次数不一样）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签名类型支持</a:t>
            </a:r>
            <a:r>
              <a:rPr lang="en-US" altLang="zh-CN" dirty="0" smtClean="0"/>
              <a:t>md5</a:t>
            </a:r>
            <a:r>
              <a:rPr lang="zh-CN" altLang="en-US" dirty="0" smtClean="0"/>
              <a:t>、</a:t>
            </a:r>
            <a:r>
              <a:rPr lang="en-US" altLang="zh-CN" dirty="0" err="1" smtClean="0"/>
              <a:t>rsa</a:t>
            </a:r>
            <a:r>
              <a:rPr lang="zh-CN" altLang="en-US" dirty="0" smtClean="0"/>
              <a:t>、</a:t>
            </a:r>
            <a:r>
              <a:rPr lang="en-US" altLang="zh-CN" dirty="0" err="1" smtClean="0"/>
              <a:t>dsa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一键签名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一键验签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签名参数输出</a:t>
            </a:r>
            <a:endParaRPr lang="en-US" altLang="zh-CN" dirty="0" smtClean="0"/>
          </a:p>
          <a:p>
            <a:pPr lvl="1"/>
            <a:r>
              <a:rPr lang="zh-CN" altLang="en-US" dirty="0"/>
              <a:t>一</a:t>
            </a:r>
            <a:r>
              <a:rPr lang="zh-CN" altLang="en-US" dirty="0" smtClean="0"/>
              <a:t>键发送</a:t>
            </a:r>
            <a:r>
              <a:rPr lang="en-US" altLang="zh-CN" dirty="0" smtClean="0"/>
              <a:t>get</a:t>
            </a:r>
            <a:r>
              <a:rPr lang="zh-CN" altLang="en-US" dirty="0" smtClean="0"/>
              <a:t>和</a:t>
            </a:r>
            <a:r>
              <a:rPr lang="en-US" altLang="zh-CN" dirty="0" smtClean="0"/>
              <a:t>post</a:t>
            </a:r>
            <a:r>
              <a:rPr lang="zh-CN" altLang="en-US" dirty="0" smtClean="0"/>
              <a:t>请求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21093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生成原始私钥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一键生成</a:t>
            </a:r>
            <a:endParaRPr lang="en-US" altLang="zh-CN" dirty="0" smtClean="0"/>
          </a:p>
          <a:p>
            <a:r>
              <a:rPr lang="zh-CN" altLang="en-US" dirty="0" smtClean="0"/>
              <a:t>会生成文件</a:t>
            </a:r>
            <a:endParaRPr lang="en-US" altLang="zh-CN" dirty="0" smtClean="0"/>
          </a:p>
          <a:p>
            <a:r>
              <a:rPr lang="zh-CN" altLang="en-US" dirty="0" smtClean="0"/>
              <a:t>会生成一行私钥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一般给</a:t>
            </a:r>
            <a:r>
              <a:rPr lang="en-US" altLang="zh-CN" dirty="0" smtClean="0"/>
              <a:t>PHP</a:t>
            </a:r>
            <a:r>
              <a:rPr lang="zh-CN" altLang="en-US" dirty="0" smtClean="0"/>
              <a:t>使用</a:t>
            </a:r>
            <a:endParaRPr lang="zh-CN" alt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69450"/>
            <a:ext cx="5760640" cy="4906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533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转换成</a:t>
            </a:r>
            <a:r>
              <a:rPr lang="en-US" altLang="zh-CN" dirty="0"/>
              <a:t>PKCS8</a:t>
            </a:r>
            <a:r>
              <a:rPr lang="zh-CN" altLang="en-US" dirty="0"/>
              <a:t>私钥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从私钥文件转换</a:t>
            </a:r>
            <a:endParaRPr lang="en-US" altLang="zh-CN" dirty="0" smtClean="0"/>
          </a:p>
          <a:p>
            <a:r>
              <a:rPr lang="zh-CN" altLang="en-US" dirty="0" smtClean="0"/>
              <a:t>生成文本型的</a:t>
            </a:r>
            <a:r>
              <a:rPr lang="en-US" altLang="zh-CN" dirty="0" smtClean="0"/>
              <a:t>PKCS8</a:t>
            </a:r>
            <a:r>
              <a:rPr lang="zh-CN" altLang="en-US" dirty="0" smtClean="0"/>
              <a:t>私钥</a:t>
            </a:r>
            <a:endParaRPr lang="en-US" altLang="zh-CN" dirty="0" smtClean="0"/>
          </a:p>
          <a:p>
            <a:r>
              <a:rPr lang="zh-CN" altLang="en-US" dirty="0" smtClean="0"/>
              <a:t>生成一行的</a:t>
            </a:r>
            <a:r>
              <a:rPr lang="en-US" altLang="zh-CN" dirty="0" smtClean="0"/>
              <a:t>PKCS8</a:t>
            </a:r>
            <a:r>
              <a:rPr lang="zh-CN" altLang="en-US" dirty="0" smtClean="0"/>
              <a:t>私钥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给</a:t>
            </a:r>
            <a:r>
              <a:rPr lang="en-US" altLang="zh-CN" dirty="0" smtClean="0"/>
              <a:t>Java</a:t>
            </a:r>
            <a:r>
              <a:rPr lang="zh-CN" altLang="en-US" dirty="0" smtClean="0"/>
              <a:t>、</a:t>
            </a:r>
            <a:r>
              <a:rPr lang="en-US" altLang="zh-CN" dirty="0" smtClean="0"/>
              <a:t>C#</a:t>
            </a:r>
            <a:r>
              <a:rPr lang="zh-CN" altLang="en-US" dirty="0" smtClean="0"/>
              <a:t>等使用。</a:t>
            </a:r>
            <a:endParaRPr lang="en-US" altLang="zh-CN" dirty="0" smtClean="0"/>
          </a:p>
          <a:p>
            <a:r>
              <a:rPr lang="zh-CN" altLang="en-US" dirty="0" smtClean="0"/>
              <a:t>本工具是</a:t>
            </a:r>
            <a:r>
              <a:rPr lang="en-US" altLang="zh-CN" dirty="0" smtClean="0"/>
              <a:t>Java</a:t>
            </a:r>
            <a:r>
              <a:rPr lang="zh-CN" altLang="en-US" dirty="0" smtClean="0"/>
              <a:t>开发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564904"/>
            <a:ext cx="4896544" cy="4162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999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转换成</a:t>
            </a:r>
            <a:r>
              <a:rPr lang="en-US" altLang="zh-CN" dirty="0" smtClean="0"/>
              <a:t>PKCS8</a:t>
            </a:r>
            <a:r>
              <a:rPr lang="zh-CN" altLang="en-US" dirty="0" smtClean="0"/>
              <a:t>私钥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dirty="0" smtClean="0"/>
              <a:t>填入私钥源钥</a:t>
            </a:r>
            <a:endParaRPr lang="en-US" altLang="zh-CN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dirty="0" smtClean="0"/>
              <a:t>一行格式</a:t>
            </a:r>
            <a:endParaRPr lang="en-US" altLang="zh-CN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dirty="0" smtClean="0"/>
              <a:t>点击转换</a:t>
            </a:r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2936" y="1525927"/>
            <a:ext cx="6273027" cy="5332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655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4227" y="1628800"/>
            <a:ext cx="5474277" cy="4653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生成密钥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生成</a:t>
            </a:r>
            <a:r>
              <a:rPr lang="en-US" altLang="zh-CN" dirty="0" err="1" smtClean="0"/>
              <a:t>dsa</a:t>
            </a:r>
            <a:r>
              <a:rPr lang="zh-CN" altLang="en-US" dirty="0" smtClean="0"/>
              <a:t>私钥公钥对</a:t>
            </a:r>
            <a:endParaRPr lang="en-US" altLang="zh-CN" dirty="0" smtClean="0"/>
          </a:p>
          <a:p>
            <a:r>
              <a:rPr lang="zh-CN" altLang="en-US" dirty="0" smtClean="0"/>
              <a:t>生成</a:t>
            </a:r>
            <a:r>
              <a:rPr lang="en-US" altLang="zh-CN" dirty="0" err="1" smtClean="0"/>
              <a:t>rsa</a:t>
            </a:r>
            <a:r>
              <a:rPr lang="zh-CN" altLang="en-US" dirty="0" smtClean="0"/>
              <a:t>私钥公钥对</a:t>
            </a:r>
            <a:endParaRPr lang="en-US" altLang="zh-CN" dirty="0" smtClean="0"/>
          </a:p>
          <a:p>
            <a:r>
              <a:rPr lang="zh-CN" altLang="en-US" dirty="0" smtClean="0"/>
              <a:t>校验私钥公钥对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/>
              <a:t>生成的</a:t>
            </a:r>
            <a:r>
              <a:rPr lang="en-US" altLang="zh-CN" dirty="0" smtClean="0"/>
              <a:t>RSA</a:t>
            </a:r>
            <a:r>
              <a:rPr lang="zh-CN" altLang="en-US" dirty="0" smtClean="0"/>
              <a:t>私钥是</a:t>
            </a:r>
            <a:r>
              <a:rPr lang="en-US" altLang="zh-CN" dirty="0" smtClean="0"/>
              <a:t>PKCS8</a:t>
            </a:r>
            <a:r>
              <a:rPr lang="zh-CN" altLang="en-US" dirty="0" smtClean="0"/>
              <a:t>格式的</a:t>
            </a:r>
            <a:endParaRPr lang="en-US" altLang="zh-CN" dirty="0" smtClean="0"/>
          </a:p>
          <a:p>
            <a:r>
              <a:rPr lang="zh-CN" altLang="en-US" dirty="0" smtClean="0"/>
              <a:t>校验</a:t>
            </a:r>
            <a:r>
              <a:rPr lang="en-US" altLang="zh-CN" dirty="0" smtClean="0"/>
              <a:t>RSA</a:t>
            </a:r>
            <a:r>
              <a:rPr lang="zh-CN" altLang="en-US" dirty="0" smtClean="0"/>
              <a:t>对，请用</a:t>
            </a:r>
            <a:r>
              <a:rPr lang="en-US" altLang="zh-CN" dirty="0" smtClean="0"/>
              <a:t>PKCS8</a:t>
            </a:r>
            <a:r>
              <a:rPr lang="zh-CN" altLang="en-US" dirty="0" smtClean="0"/>
              <a:t>格式私钥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8296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基本">
  <a:themeElements>
    <a:clrScheme name="基本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基本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2590</TotalTime>
  <Words>399</Words>
  <Application>Microsoft Office PowerPoint</Application>
  <PresentationFormat>全屏显示(4:3)</PresentationFormat>
  <Paragraphs>97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基本</vt:lpstr>
      <vt:lpstr>支付宝签名验签工具说明</vt:lpstr>
      <vt:lpstr>工具总览</vt:lpstr>
      <vt:lpstr>功能介绍</vt:lpstr>
      <vt:lpstr>功能介绍</vt:lpstr>
      <vt:lpstr>功能介绍</vt:lpstr>
      <vt:lpstr>生成原始私钥</vt:lpstr>
      <vt:lpstr>转换成PKCS8私钥</vt:lpstr>
      <vt:lpstr>转换成PKCS8私钥</vt:lpstr>
      <vt:lpstr>生成密钥</vt:lpstr>
      <vt:lpstr>URL一键签名</vt:lpstr>
      <vt:lpstr>URL一键签名</vt:lpstr>
      <vt:lpstr>URL一键签名</vt:lpstr>
      <vt:lpstr>URL一键签名</vt:lpstr>
    </vt:vector>
  </TitlesOfParts>
  <Company>ALIBABA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锦龙</dc:creator>
  <cp:lastModifiedBy>锦龙</cp:lastModifiedBy>
  <cp:revision>40</cp:revision>
  <dcterms:created xsi:type="dcterms:W3CDTF">2014-04-15T05:35:58Z</dcterms:created>
  <dcterms:modified xsi:type="dcterms:W3CDTF">2014-05-07T11:23:05Z</dcterms:modified>
</cp:coreProperties>
</file>